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722" r:id="rId4"/>
    <p:sldId id="1049" r:id="rId5"/>
    <p:sldId id="1043" r:id="rId6"/>
    <p:sldId id="1050" r:id="rId7"/>
    <p:sldId id="1045" r:id="rId8"/>
    <p:sldId id="1051" r:id="rId9"/>
    <p:sldId id="1047" r:id="rId10"/>
    <p:sldId id="1052" r:id="rId11"/>
    <p:sldId id="1053" r:id="rId12"/>
    <p:sldId id="1054" r:id="rId13"/>
    <p:sldId id="1041" r:id="rId14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00"/>
    <p:restoredTop sz="94694"/>
  </p:normalViewPr>
  <p:slideViewPr>
    <p:cSldViewPr snapToObjects="1" showGuides="1">
      <p:cViewPr varScale="1">
        <p:scale>
          <a:sx n="111" d="100"/>
          <a:sy n="111" d="100"/>
        </p:scale>
        <p:origin x="224" y="320"/>
      </p:cViewPr>
      <p:guideLst>
        <p:guide orient="horz" pos="22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2ADEF5-7306-F14E-9F1A-2F58F594EB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D91C41-E41D-2043-9D92-96E706424C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F9D772A-81CA-2A48-B58C-FFE67AA072D2}" type="datetimeFigureOut">
              <a:rPr lang="en-US"/>
              <a:pPr>
                <a:defRPr/>
              </a:pPr>
              <a:t>7/7/21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DB46F82-9BE8-334B-B4BF-339673C4588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366DE54-DA55-8A43-9A46-47BE029BCE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4F2BCD-9F91-4644-9155-BEC5D4F2DC0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71647-B49C-DF43-B910-19BF702659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8214489-3867-974B-9FBD-0AEA1AD6C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43765-AABD-5846-883B-21144FC08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18059-83B9-3441-8D91-D5AC2FCD1D42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AF13B6-61C0-4948-BB1F-C78673BAD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4C304-869A-8745-9672-A21FA6D45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25632-6C37-B14B-A8AA-8ADA9D2752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1768285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3F424-513C-004D-951E-2F037003D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81751-D416-1249-94C8-18171270D65F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8ABFA-8FAA-8546-93A6-2CA30CEF9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46401-FDFF-334D-81EB-C9FBDFC19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2B60F-AA09-2249-BFA3-D91DF64672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5087499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1006A7-C37E-A94D-8D49-D8BC95A49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EA622-19D2-6247-BD23-8A82EA38877A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21EDAC-33DC-974E-B7F9-B0EECB66F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AAA19-AF19-4147-9289-24BF00AB9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134D1-E455-4D4A-92BD-E79EC6D56A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8920271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D1AD6-296F-3E42-983A-AF6D6B94D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C1BD7-01B3-2740-A31C-4C84E01C2510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9FA07-ED88-0B45-97D8-F9CC47AEC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A8AE9-1C59-2D4E-A3CF-53276A8BA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562AB-CE63-A94B-9F3E-9BA1A635E3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0715266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6F0A1-4475-324D-9913-224F83EF2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F3F98-028A-254C-91DD-4EEF44C19B76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AA3D0-FA43-1141-897F-770E78DDB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F5ED9-963B-0447-AC90-C9F188BA2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6C858-14DA-C146-B376-AC9562445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839808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C86461C-B745-9A4E-B656-6F051205C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A4A1F-0A44-C54F-A9AF-46282DFD3E93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B12A4D-87F1-2C47-A041-E8B92E686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B761D0-EB28-A44A-8B33-186DC947D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11154-E2E7-954B-AFAF-6E521890E5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5730571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7E009D6-B405-FC49-81AC-8942020C1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4713E-25DE-D34F-B46D-59FB7C3CA74A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A22C488-7EFB-A243-8BAE-7632F8D4D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D111017-6367-2344-BA9D-35E111715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1563-8148-6840-8E5F-0B03126023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2115875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B73A1D2-F58E-0C44-B9AE-9F4AB474F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EECBC-2A3D-B545-AFF8-8247169AD575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249620E-6AB6-DF4B-8890-25B635444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16E8B13-DA30-5846-8391-FD76B190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0DEB3-4319-BE43-B860-F39B334746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163293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04C6F25-62ED-7042-ADA6-C07CEB57A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2EE86-0A5E-1642-B6E8-B41B7024463A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EC672AE-167C-794C-9137-B39F93013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1E1529-1320-7C49-B7A0-131973AC7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79AC7-318B-8D4F-9BF5-F5F91B076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932407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820230-5D65-1345-B739-764F16C68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B6C79-61B2-614F-91B9-E415D1172AA2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FE8D236-6672-F841-B2FF-A50BD5E0F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89D2B6-872F-0741-AEB3-A14761F9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3DDAD-F1C7-A243-9E56-53E217579C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7925216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78F22CC-015D-0E4B-BF82-0716E1E4F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8AAED-0C9F-5C47-8E94-64B9B20B9614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8A80046-C4C4-7144-B4A5-D4073C9D8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0259147-04DB-904B-8C10-F040BC821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F48FD-7A08-984D-A2B5-4683ED8ACC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289818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EEDCEAA-C6CF-6040-BC3B-D5360225294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715460F-5FE1-ED48-AC13-B68267298F5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7545A-617C-3442-BCA4-D571A9304A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9C99480-6EBA-FA41-9DF8-3933519016D9}" type="datetime1">
              <a:rPr lang="en-US" altLang="en-US"/>
              <a:pPr>
                <a:defRPr/>
              </a:pPr>
              <a:t>7/7/21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13D2A4-13BE-5D4E-AD71-7CDF0AB2E2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CD290-FF50-EA48-B149-BA0919C0B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392BED5-A70E-BB47-8B3C-DA5E2F1F17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2" charset="-128"/>
          <a:cs typeface="ＭＳ Ｐゴシック" pitchFamily="-102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2" charset="0"/>
          <a:ea typeface="ＭＳ Ｐゴシック" pitchFamily="-102" charset="-128"/>
          <a:cs typeface="ＭＳ Ｐゴシック" pitchFamily="-102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02" charset="-128"/>
          <a:cs typeface="ＭＳ Ｐゴシック" pitchFamily="-102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02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02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02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0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>
            <a:extLst>
              <a:ext uri="{FF2B5EF4-FFF2-40B4-BE49-F238E27FC236}">
                <a16:creationId xmlns:a16="http://schemas.microsoft.com/office/drawing/2014/main" id="{0D931CC3-2AFB-A340-9592-CFEECFBF9A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074" name="Subtitle 2">
            <a:extLst>
              <a:ext uri="{FF2B5EF4-FFF2-40B4-BE49-F238E27FC236}">
                <a16:creationId xmlns:a16="http://schemas.microsoft.com/office/drawing/2014/main" id="{4CFF9B88-EF76-8C45-8375-FD53D35819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>
              <a:solidFill>
                <a:srgbClr val="898989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3075" name="Picture 5">
            <a:extLst>
              <a:ext uri="{FF2B5EF4-FFF2-40B4-BE49-F238E27FC236}">
                <a16:creationId xmlns:a16="http://schemas.microsoft.com/office/drawing/2014/main" id="{B7CBECC3-CCE1-A143-8C1A-F224881572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2080701"/>
            <a:ext cx="6591300" cy="294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4. </a:t>
            </a:r>
            <a:r>
              <a:rPr lang="en-US" dirty="0">
                <a:solidFill>
                  <a:schemeClr val="bg1"/>
                </a:solidFill>
              </a:rPr>
              <a:t>“Do what he _________ you to do.”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tells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A. shows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B. loves</a:t>
            </a:r>
          </a:p>
          <a:p>
            <a:pPr lvl="0">
              <a:buNone/>
            </a:pPr>
            <a:r>
              <a:rPr lang="en-US" b="1" dirty="0">
                <a:solidFill>
                  <a:schemeClr val="bg1"/>
                </a:solidFill>
              </a:rPr>
              <a:t>C. wants  </a:t>
            </a:r>
          </a:p>
        </p:txBody>
      </p:sp>
    </p:spTree>
    <p:extLst>
      <p:ext uri="{BB962C8B-B14F-4D97-AF65-F5344CB8AC3E}">
        <p14:creationId xmlns:p14="http://schemas.microsoft.com/office/powerpoint/2010/main" val="1838930785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1828800"/>
            <a:ext cx="6591300" cy="344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5. </a:t>
            </a:r>
            <a:r>
              <a:rPr lang="en-US" dirty="0">
                <a:solidFill>
                  <a:schemeClr val="bg1"/>
                </a:solidFill>
              </a:rPr>
              <a:t>“Then all those things will also be __________ to you.”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A. given 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B. thrown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C. found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D. enchanted </a:t>
            </a:r>
          </a:p>
        </p:txBody>
      </p:sp>
    </p:spTree>
    <p:extLst>
      <p:ext uri="{BB962C8B-B14F-4D97-AF65-F5344CB8AC3E}">
        <p14:creationId xmlns:p14="http://schemas.microsoft.com/office/powerpoint/2010/main" val="121770315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1828800"/>
            <a:ext cx="6591300" cy="344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5. </a:t>
            </a:r>
            <a:r>
              <a:rPr lang="en-US" dirty="0">
                <a:solidFill>
                  <a:schemeClr val="bg1"/>
                </a:solidFill>
              </a:rPr>
              <a:t>“Then all those things will also be __________ to you.”</a:t>
            </a:r>
          </a:p>
          <a:p>
            <a:pPr>
              <a:buNone/>
            </a:pPr>
            <a:r>
              <a:rPr lang="en-US" b="1" dirty="0">
                <a:solidFill>
                  <a:schemeClr val="bg1"/>
                </a:solidFill>
              </a:rPr>
              <a:t>A. given 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B. thrown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C. found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D. enchanted </a:t>
            </a:r>
          </a:p>
        </p:txBody>
      </p:sp>
    </p:spTree>
    <p:extLst>
      <p:ext uri="{BB962C8B-B14F-4D97-AF65-F5344CB8AC3E}">
        <p14:creationId xmlns:p14="http://schemas.microsoft.com/office/powerpoint/2010/main" val="1545964652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>
            <a:extLst>
              <a:ext uri="{FF2B5EF4-FFF2-40B4-BE49-F238E27FC236}">
                <a16:creationId xmlns:a16="http://schemas.microsoft.com/office/drawing/2014/main" id="{0D931CC3-2AFB-A340-9592-CFEECFBF9A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074" name="Subtitle 2">
            <a:extLst>
              <a:ext uri="{FF2B5EF4-FFF2-40B4-BE49-F238E27FC236}">
                <a16:creationId xmlns:a16="http://schemas.microsoft.com/office/drawing/2014/main" id="{4CFF9B88-EF76-8C45-8375-FD53D35819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>
              <a:solidFill>
                <a:srgbClr val="898989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3075" name="Picture 5">
            <a:extLst>
              <a:ext uri="{FF2B5EF4-FFF2-40B4-BE49-F238E27FC236}">
                <a16:creationId xmlns:a16="http://schemas.microsoft.com/office/drawing/2014/main" id="{B7CBECC3-CCE1-A143-8C1A-F224881572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338594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5">
            <a:extLst>
              <a:ext uri="{FF2B5EF4-FFF2-40B4-BE49-F238E27FC236}">
                <a16:creationId xmlns:a16="http://schemas.microsoft.com/office/drawing/2014/main" id="{4D5F3B65-25A3-3849-8F77-42AF607C37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Title 3">
            <a:extLst>
              <a:ext uri="{FF2B5EF4-FFF2-40B4-BE49-F238E27FC236}">
                <a16:creationId xmlns:a16="http://schemas.microsoft.com/office/drawing/2014/main" id="{D861257D-6BA1-2F40-97BA-87D30AE99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4099" name="TextBox 5">
            <a:extLst>
              <a:ext uri="{FF2B5EF4-FFF2-40B4-BE49-F238E27FC236}">
                <a16:creationId xmlns:a16="http://schemas.microsoft.com/office/drawing/2014/main" id="{ACA5004E-6285-FB44-8251-D8DD158DB5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2667000"/>
            <a:ext cx="7239000" cy="169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en-US" sz="3400" b="1" dirty="0">
                <a:solidFill>
                  <a:schemeClr val="bg1"/>
                </a:solidFill>
                <a:latin typeface="Helvetica" pitchFamily="2" charset="0"/>
              </a:rPr>
              <a:t>HOW TO PLAY</a:t>
            </a:r>
          </a:p>
          <a:p>
            <a:pPr>
              <a:buNone/>
            </a:pPr>
            <a:r>
              <a:rPr lang="en-US" dirty="0">
                <a:solidFill>
                  <a:schemeClr val="bg1"/>
                </a:solidFill>
              </a:rPr>
              <a:t>Answer the following questions about today’s lesson.</a:t>
            </a:r>
          </a:p>
        </p:txBody>
      </p:sp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1538508"/>
            <a:ext cx="6591300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1. </a:t>
            </a:r>
            <a:r>
              <a:rPr lang="en-US" dirty="0">
                <a:solidFill>
                  <a:schemeClr val="bg1"/>
                </a:solidFill>
              </a:rPr>
              <a:t>In all things we should put God ___________.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A. first 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B. on our list of important things, but it doesn’t matter where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C. after our family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D. third after ourselves and our family</a:t>
            </a: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1538508"/>
            <a:ext cx="6591300" cy="393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1. </a:t>
            </a:r>
            <a:r>
              <a:rPr lang="en-US" dirty="0">
                <a:solidFill>
                  <a:schemeClr val="bg1"/>
                </a:solidFill>
              </a:rPr>
              <a:t>In all things we should put God ___________.</a:t>
            </a:r>
          </a:p>
          <a:p>
            <a:pPr lvl="0">
              <a:buNone/>
            </a:pPr>
            <a:r>
              <a:rPr lang="en-US" b="1" dirty="0">
                <a:solidFill>
                  <a:schemeClr val="bg1"/>
                </a:solidFill>
              </a:rPr>
              <a:t>A. first 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B. on our list of important things, but it doesn’t matter where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C. after our family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D. third after ourselves and our family</a:t>
            </a:r>
          </a:p>
        </p:txBody>
      </p:sp>
    </p:spTree>
    <p:extLst>
      <p:ext uri="{BB962C8B-B14F-4D97-AF65-F5344CB8AC3E}">
        <p14:creationId xmlns:p14="http://schemas.microsoft.com/office/powerpoint/2010/main" val="2636157367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1365373"/>
            <a:ext cx="6591300" cy="442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2. </a:t>
            </a:r>
            <a:r>
              <a:rPr lang="en-US" dirty="0">
                <a:solidFill>
                  <a:schemeClr val="bg1"/>
                </a:solidFill>
              </a:rPr>
              <a:t>What can we do to make God first in our life? 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A. Pray to Him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B. Memorize Bible verses so it’s in our heart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C. Talk to our friends and family about God’s word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D. All of the above  </a:t>
            </a:r>
          </a:p>
        </p:txBody>
      </p:sp>
    </p:spTree>
    <p:extLst>
      <p:ext uri="{BB962C8B-B14F-4D97-AF65-F5344CB8AC3E}">
        <p14:creationId xmlns:p14="http://schemas.microsoft.com/office/powerpoint/2010/main" val="1506303788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1365373"/>
            <a:ext cx="6591300" cy="4425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2. </a:t>
            </a:r>
            <a:r>
              <a:rPr lang="en-US" dirty="0">
                <a:solidFill>
                  <a:schemeClr val="bg1"/>
                </a:solidFill>
              </a:rPr>
              <a:t>What can we do to make God first in our life? 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A. Pray to Him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B. Memorize Bible verses so it’s in our heart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C. Talk to our friends and family about God’s word</a:t>
            </a:r>
          </a:p>
          <a:p>
            <a:pPr lvl="0">
              <a:buNone/>
            </a:pPr>
            <a:r>
              <a:rPr lang="en-US" b="1" dirty="0">
                <a:solidFill>
                  <a:schemeClr val="bg1"/>
                </a:solidFill>
              </a:rPr>
              <a:t>D. All of the above  </a:t>
            </a:r>
          </a:p>
        </p:txBody>
      </p:sp>
    </p:spTree>
    <p:extLst>
      <p:ext uri="{BB962C8B-B14F-4D97-AF65-F5344CB8AC3E}">
        <p14:creationId xmlns:p14="http://schemas.microsoft.com/office/powerpoint/2010/main" val="3620101023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1752600"/>
            <a:ext cx="6591300" cy="344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3. </a:t>
            </a:r>
            <a:r>
              <a:rPr lang="en-US" dirty="0">
                <a:solidFill>
                  <a:schemeClr val="bg1"/>
                </a:solidFill>
              </a:rPr>
              <a:t>“But put God’s _______________ first.”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A. name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B. word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C. kingdom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D. love</a:t>
            </a:r>
          </a:p>
        </p:txBody>
      </p:sp>
    </p:spTree>
    <p:extLst>
      <p:ext uri="{BB962C8B-B14F-4D97-AF65-F5344CB8AC3E}">
        <p14:creationId xmlns:p14="http://schemas.microsoft.com/office/powerpoint/2010/main" val="1939842368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1752600"/>
            <a:ext cx="6591300" cy="344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3. </a:t>
            </a:r>
            <a:r>
              <a:rPr lang="en-US" dirty="0">
                <a:solidFill>
                  <a:schemeClr val="bg1"/>
                </a:solidFill>
              </a:rPr>
              <a:t>“But put God’s _______________ first.”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A. name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B. word</a:t>
            </a:r>
          </a:p>
          <a:p>
            <a:pPr lvl="0">
              <a:buNone/>
            </a:pPr>
            <a:r>
              <a:rPr lang="en-US" b="1" dirty="0">
                <a:solidFill>
                  <a:schemeClr val="bg1"/>
                </a:solidFill>
              </a:rPr>
              <a:t>C. kingdom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D. love</a:t>
            </a:r>
          </a:p>
        </p:txBody>
      </p:sp>
    </p:spTree>
    <p:extLst>
      <p:ext uri="{BB962C8B-B14F-4D97-AF65-F5344CB8AC3E}">
        <p14:creationId xmlns:p14="http://schemas.microsoft.com/office/powerpoint/2010/main" val="3351801766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5">
            <a:extLst>
              <a:ext uri="{FF2B5EF4-FFF2-40B4-BE49-F238E27FC236}">
                <a16:creationId xmlns:a16="http://schemas.microsoft.com/office/drawing/2014/main" id="{CBF5763A-153A-5C42-AA97-9C16CDE9DA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Title 3">
            <a:extLst>
              <a:ext uri="{FF2B5EF4-FFF2-40B4-BE49-F238E27FC236}">
                <a16:creationId xmlns:a16="http://schemas.microsoft.com/office/drawing/2014/main" id="{904FA27B-9A3C-8640-BD4F-37EF2D9A0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5123" name="TextBox 5">
            <a:extLst>
              <a:ext uri="{FF2B5EF4-FFF2-40B4-BE49-F238E27FC236}">
                <a16:creationId xmlns:a16="http://schemas.microsoft.com/office/drawing/2014/main" id="{6B153373-DEE3-3245-A569-FA9063CAD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6350" y="2080701"/>
            <a:ext cx="6591300" cy="294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n-US" altLang="en-US" dirty="0">
                <a:solidFill>
                  <a:schemeClr val="bg1"/>
                </a:solidFill>
              </a:rPr>
              <a:t>4. </a:t>
            </a:r>
            <a:r>
              <a:rPr lang="en-US" dirty="0">
                <a:solidFill>
                  <a:schemeClr val="bg1"/>
                </a:solidFill>
              </a:rPr>
              <a:t>“Do what he _________ you to do.”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tells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A. shows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B. loves</a:t>
            </a:r>
          </a:p>
          <a:p>
            <a:pPr lvl="0">
              <a:buNone/>
            </a:pPr>
            <a:r>
              <a:rPr lang="en-US" dirty="0">
                <a:solidFill>
                  <a:schemeClr val="bg1"/>
                </a:solidFill>
              </a:rPr>
              <a:t>C. wants  </a:t>
            </a:r>
          </a:p>
        </p:txBody>
      </p:sp>
    </p:spTree>
    <p:extLst>
      <p:ext uri="{BB962C8B-B14F-4D97-AF65-F5344CB8AC3E}">
        <p14:creationId xmlns:p14="http://schemas.microsoft.com/office/powerpoint/2010/main" val="1718914903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40279</TotalTime>
  <Words>319</Words>
  <Application>Microsoft Macintosh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Asbury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Melissa Jones</dc:creator>
  <cp:lastModifiedBy>Melissa Jones</cp:lastModifiedBy>
  <cp:revision>673</cp:revision>
  <dcterms:created xsi:type="dcterms:W3CDTF">2017-03-21T10:50:56Z</dcterms:created>
  <dcterms:modified xsi:type="dcterms:W3CDTF">2021-07-07T17:16:17Z</dcterms:modified>
</cp:coreProperties>
</file>